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A7B1-F628-420F-80D6-C3FAE025342E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ED826-94F6-4E27-BAA1-A1A064478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078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A7B1-F628-420F-80D6-C3FAE025342E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ED826-94F6-4E27-BAA1-A1A064478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131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A7B1-F628-420F-80D6-C3FAE025342E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ED826-94F6-4E27-BAA1-A1A064478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301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A7B1-F628-420F-80D6-C3FAE025342E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ED826-94F6-4E27-BAA1-A1A064478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878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A7B1-F628-420F-80D6-C3FAE025342E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ED826-94F6-4E27-BAA1-A1A064478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477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A7B1-F628-420F-80D6-C3FAE025342E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ED826-94F6-4E27-BAA1-A1A064478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950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A7B1-F628-420F-80D6-C3FAE025342E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ED826-94F6-4E27-BAA1-A1A064478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778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A7B1-F628-420F-80D6-C3FAE025342E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ED826-94F6-4E27-BAA1-A1A064478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896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A7B1-F628-420F-80D6-C3FAE025342E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ED826-94F6-4E27-BAA1-A1A064478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906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A7B1-F628-420F-80D6-C3FAE025342E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ED826-94F6-4E27-BAA1-A1A064478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655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A7B1-F628-420F-80D6-C3FAE025342E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ED826-94F6-4E27-BAA1-A1A064478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860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9A7B1-F628-420F-80D6-C3FAE025342E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ED826-94F6-4E27-BAA1-A1A064478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664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35118" cy="68579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85882" y="84270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МБДОУ «Детский сад №78 комбинированного вида с татарским языком воспитания и обучения» Авиастроительного района г. Казани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85882" y="2433918"/>
            <a:ext cx="55581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i="1" dirty="0" smtClean="0">
                <a:solidFill>
                  <a:srgbClr val="7030A0"/>
                </a:solidFill>
                <a:latin typeface="Century Gothic" panose="020B0502020202020204"/>
              </a:rPr>
              <a:t>Неделя « День победы »</a:t>
            </a:r>
          </a:p>
          <a:p>
            <a:pPr lvl="0"/>
            <a:endParaRPr lang="ru-RU" b="1" i="1" dirty="0" smtClean="0">
              <a:solidFill>
                <a:srgbClr val="7030A0"/>
              </a:solidFill>
              <a:latin typeface="Century Gothic" panose="020B0502020202020204"/>
            </a:endParaRPr>
          </a:p>
          <a:p>
            <a:pPr lvl="0"/>
            <a:r>
              <a:rPr lang="ru-RU" b="1" i="1" dirty="0" smtClean="0">
                <a:solidFill>
                  <a:srgbClr val="7030A0"/>
                </a:solidFill>
                <a:latin typeface="Century Gothic" panose="020B0502020202020204"/>
              </a:rPr>
              <a:t>Формирование элементарных </a:t>
            </a:r>
          </a:p>
          <a:p>
            <a:pPr lvl="0"/>
            <a:r>
              <a:rPr lang="ru-RU" b="1" i="1" dirty="0" smtClean="0">
                <a:solidFill>
                  <a:srgbClr val="7030A0"/>
                </a:solidFill>
                <a:latin typeface="Century Gothic" panose="020B0502020202020204"/>
              </a:rPr>
              <a:t>математических способностей </a:t>
            </a:r>
          </a:p>
          <a:p>
            <a:pPr lvl="0"/>
            <a:r>
              <a:rPr lang="ru-RU" b="1" i="1" dirty="0" smtClean="0">
                <a:solidFill>
                  <a:srgbClr val="7030A0"/>
                </a:solidFill>
                <a:latin typeface="Century Gothic" panose="020B0502020202020204"/>
              </a:rPr>
              <a:t>« От 0 до 10 »</a:t>
            </a:r>
            <a:endParaRPr lang="ru-RU" b="1" i="1" dirty="0" smtClean="0">
              <a:solidFill>
                <a:srgbClr val="7030A0"/>
              </a:solidFill>
              <a:latin typeface="Century Gothic" panose="020B0502020202020204"/>
            </a:endParaRPr>
          </a:p>
          <a:p>
            <a:pPr lvl="0"/>
            <a:endParaRPr lang="ru-RU" b="1" i="1" dirty="0" smtClean="0">
              <a:solidFill>
                <a:srgbClr val="7030A0"/>
              </a:solidFill>
              <a:latin typeface="Century Gothic" panose="020B0502020202020204"/>
            </a:endParaRPr>
          </a:p>
          <a:p>
            <a:pPr lvl="0"/>
            <a:r>
              <a:rPr lang="ru-RU" b="1" i="1" dirty="0" smtClean="0">
                <a:solidFill>
                  <a:srgbClr val="7030A0"/>
                </a:solidFill>
                <a:latin typeface="Century Gothic" panose="020B0502020202020204"/>
              </a:rPr>
              <a:t>Старшая группа</a:t>
            </a:r>
            <a:endParaRPr lang="ru-RU" b="1" i="1" dirty="0">
              <a:solidFill>
                <a:srgbClr val="7030A0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009611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061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49823" y="995082"/>
            <a:ext cx="766482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7030A0"/>
                </a:solidFill>
              </a:rPr>
              <a:t>Домашняя работа</a:t>
            </a:r>
          </a:p>
          <a:p>
            <a:endParaRPr lang="ru-RU" sz="2000" b="1" u="sng" dirty="0" smtClean="0">
              <a:solidFill>
                <a:srgbClr val="7030A0"/>
              </a:solidFill>
            </a:endParaRPr>
          </a:p>
          <a:p>
            <a:r>
              <a:rPr lang="ru-RU" sz="2000" b="1" dirty="0" smtClean="0">
                <a:solidFill>
                  <a:srgbClr val="7030A0"/>
                </a:solidFill>
              </a:rPr>
              <a:t>Для работы нам нужны будут счетные палочки.</a:t>
            </a:r>
          </a:p>
          <a:p>
            <a:endParaRPr lang="ru-RU" sz="2000" b="1" dirty="0">
              <a:solidFill>
                <a:srgbClr val="7030A0"/>
              </a:solidFill>
            </a:endParaRPr>
          </a:p>
          <a:p>
            <a:r>
              <a:rPr lang="ru-RU" sz="2000" b="1" dirty="0" smtClean="0">
                <a:solidFill>
                  <a:srgbClr val="7030A0"/>
                </a:solidFill>
              </a:rPr>
              <a:t>Задание :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Попробуй выложи из счетных палочек разные фигурки.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Какие фигуры у тебя получились ?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Сколько счетных палочек потребовалось для одной фигуры ?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6699" y="3795849"/>
            <a:ext cx="3104029" cy="229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317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0612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166" y="665629"/>
            <a:ext cx="10797986" cy="552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627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061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039" t="24706" r="2843"/>
          <a:stretch/>
        </p:blipFill>
        <p:spPr>
          <a:xfrm>
            <a:off x="3186953" y="1882589"/>
            <a:ext cx="7207624" cy="39937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34871" y="1075765"/>
            <a:ext cx="6653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</a:rPr>
              <a:t>Посчитай от0 до 10 А теперь наоборот- от 10 до 0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762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061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3886" y="685800"/>
            <a:ext cx="5302840" cy="57822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62318" y="1425388"/>
            <a:ext cx="271805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Назови числа- соседей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endParaRPr lang="ru-RU" sz="2000" b="1" dirty="0" smtClean="0">
              <a:solidFill>
                <a:srgbClr val="7030A0"/>
              </a:solidFill>
            </a:endParaRPr>
          </a:p>
          <a:p>
            <a:r>
              <a:rPr lang="ru-RU" sz="2000" b="1" dirty="0" smtClean="0">
                <a:solidFill>
                  <a:srgbClr val="7030A0"/>
                </a:solidFill>
              </a:rPr>
              <a:t>1 :  2 : 3: 4</a:t>
            </a:r>
          </a:p>
        </p:txBody>
      </p:sp>
    </p:spTree>
    <p:extLst>
      <p:ext uri="{BB962C8B-B14F-4D97-AF65-F5344CB8AC3E}">
        <p14:creationId xmlns:p14="http://schemas.microsoft.com/office/powerpoint/2010/main" val="954326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061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8756" y="632012"/>
            <a:ext cx="5295900" cy="56320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35425" y="1411941"/>
            <a:ext cx="2233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Числа –соседи.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Назови их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360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061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0" y="571500"/>
            <a:ext cx="5715000" cy="5715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29553" y="1250576"/>
            <a:ext cx="19767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Сколько предметов 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На рисунке ?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А какое соседнее 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Число рядом с ним ?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Назови их.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824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061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564" y="900953"/>
            <a:ext cx="9144000" cy="451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302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061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0094" y="652182"/>
            <a:ext cx="8718176" cy="555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201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061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745" t="25686" r="4314" b="15490"/>
          <a:stretch/>
        </p:blipFill>
        <p:spPr>
          <a:xfrm>
            <a:off x="2474260" y="1882589"/>
            <a:ext cx="8498541" cy="40341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89212" y="887506"/>
            <a:ext cx="106743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У каждого числа есть свой домик. В нем могут жить разные жители-</a:t>
            </a:r>
            <a:r>
              <a:rPr lang="ru-RU" sz="2400" b="1" dirty="0" err="1" smtClean="0">
                <a:solidFill>
                  <a:srgbClr val="7030A0"/>
                </a:solidFill>
              </a:rPr>
              <a:t>цифорки</a:t>
            </a:r>
            <a:r>
              <a:rPr lang="ru-RU" sz="2400" b="1" dirty="0" smtClean="0">
                <a:solidFill>
                  <a:srgbClr val="7030A0"/>
                </a:solidFill>
              </a:rPr>
              <a:t>.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Посмотри внимательно - цифры могут жить только в своем домике. 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914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0612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27843" b="16079"/>
          <a:stretch/>
        </p:blipFill>
        <p:spPr>
          <a:xfrm>
            <a:off x="2384613" y="1775010"/>
            <a:ext cx="9144000" cy="38458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84613" y="1210235"/>
            <a:ext cx="9086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Попробуй самостоятельно заселить домики жильцами - цифрами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6475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148</Words>
  <Application>Microsoft Office PowerPoint</Application>
  <PresentationFormat>Широкоэкранный</PresentationFormat>
  <Paragraphs>31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Artur</dc:creator>
  <cp:lastModifiedBy>Artur</cp:lastModifiedBy>
  <cp:revision>8</cp:revision>
  <dcterms:created xsi:type="dcterms:W3CDTF">2020-05-04T16:13:29Z</dcterms:created>
  <dcterms:modified xsi:type="dcterms:W3CDTF">2020-05-04T17:26:28Z</dcterms:modified>
</cp:coreProperties>
</file>